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embeddedFontLst>
    <p:embeddedFont>
      <p:font typeface="Permanent Marker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Bree Serif" charset="0"/>
      <p:regular r:id="rId22"/>
    </p:embeddedFont>
    <p:embeddedFont>
      <p:font typeface="Bodoni MT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advClick="0" advTm="5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arulin\Downloads\Soledad%20-%20Chamame%20del%20gur&#237;%20libertador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41592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dirty="0">
                <a:latin typeface="Permanent Marker"/>
                <a:ea typeface="Permanent Marker"/>
                <a:cs typeface="Permanent Marker"/>
                <a:sym typeface="Permanent Marker"/>
              </a:rPr>
              <a:t>INFORMÁTICA 2017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997200" y="1716825"/>
            <a:ext cx="7461000" cy="424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b="1" dirty="0">
                <a:solidFill>
                  <a:srgbClr val="000000"/>
                </a:solidFill>
              </a:rPr>
              <a:t>LOS ALUMNOS DE 1° Y 2° GRADO JUNTO A NUESTRA SEÑO KARI DE </a:t>
            </a:r>
            <a:r>
              <a:rPr lang="es-AR" b="1" dirty="0" smtClean="0">
                <a:solidFill>
                  <a:srgbClr val="000000"/>
                </a:solidFill>
              </a:rPr>
              <a:t>INFORMÁTICA. </a:t>
            </a:r>
          </a:p>
          <a:p>
            <a:pPr lvl="0">
              <a:spcBef>
                <a:spcPts val="0"/>
              </a:spcBef>
              <a:buNone/>
            </a:pPr>
            <a:r>
              <a:rPr lang="es-AR" b="1" dirty="0" smtClean="0">
                <a:solidFill>
                  <a:srgbClr val="000000"/>
                </a:solidFill>
              </a:rPr>
              <a:t>TRABAJAMOS </a:t>
            </a:r>
            <a:r>
              <a:rPr lang="es-AR" b="1" dirty="0">
                <a:solidFill>
                  <a:srgbClr val="000000"/>
                </a:solidFill>
              </a:rPr>
              <a:t>DURANTE TODO EL MES DE AGOSTO LA VIDA DE SAN </a:t>
            </a:r>
            <a:r>
              <a:rPr lang="es-AR" b="1" dirty="0" smtClean="0">
                <a:solidFill>
                  <a:srgbClr val="000000"/>
                </a:solidFill>
              </a:rPr>
              <a:t>MARTÍN.</a:t>
            </a:r>
          </a:p>
          <a:p>
            <a:pPr lvl="0">
              <a:spcBef>
                <a:spcPts val="0"/>
              </a:spcBef>
              <a:buNone/>
            </a:pPr>
            <a:r>
              <a:rPr lang="es-AR" b="1" dirty="0" smtClean="0">
                <a:solidFill>
                  <a:srgbClr val="000000"/>
                </a:solidFill>
              </a:rPr>
              <a:t> </a:t>
            </a:r>
            <a:r>
              <a:rPr lang="es-AR" b="1" dirty="0">
                <a:solidFill>
                  <a:srgbClr val="000000"/>
                </a:solidFill>
              </a:rPr>
              <a:t>Y UTILIZANDO LAS HERRAMIENTAS DEL PAINT QUISIMOS COMPARTIR CON USTEDES NUESTROS APRENDIZAJES.</a:t>
            </a:r>
          </a:p>
          <a:p>
            <a:pPr lvl="0">
              <a:spcBef>
                <a:spcPts val="0"/>
              </a:spcBef>
              <a:buNone/>
            </a:pPr>
            <a:r>
              <a:rPr lang="es-AR" b="1" dirty="0">
                <a:solidFill>
                  <a:srgbClr val="000000"/>
                </a:solidFill>
              </a:rPr>
              <a:t>¡¡QUE LO DISFRUTEN!!</a:t>
            </a:r>
          </a:p>
        </p:txBody>
      </p:sp>
      <p:pic>
        <p:nvPicPr>
          <p:cNvPr id="4" name="Soledad - Chamame del gurí libertad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4" grpId="0"/>
      <p:bldP spid="8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455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AR" sz="3600" i="0" u="none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LA GRAN HAZAÑA LIBERTADORA</a:t>
            </a:r>
          </a:p>
        </p:txBody>
      </p:sp>
      <p:pic>
        <p:nvPicPr>
          <p:cNvPr id="171" name="Shape 171" descr="cruce de los andes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7125" y="1740042"/>
            <a:ext cx="4668000" cy="31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san martin.png"/>
          <p:cNvPicPr preferRelativeResize="0"/>
          <p:nvPr/>
        </p:nvPicPr>
        <p:blipFill rotWithShape="1">
          <a:blip r:embed="rId4">
            <a:alphaModFix/>
          </a:blip>
          <a:srcRect l="31520" r="27689"/>
          <a:stretch/>
        </p:blipFill>
        <p:spPr>
          <a:xfrm>
            <a:off x="357158" y="2357430"/>
            <a:ext cx="1430100" cy="19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5972100" y="1417648"/>
            <a:ext cx="2714700" cy="90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EL CRUCE DE LOS ANDES FUE LA GRAN HAZAÑA DE SAN MARTÍN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943266" y="5652382"/>
            <a:ext cx="3143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LIBERÓ ARGENTINA CHILE Y PERÚ</a:t>
            </a:r>
          </a:p>
        </p:txBody>
      </p:sp>
      <p:pic>
        <p:nvPicPr>
          <p:cNvPr id="175" name="Shape 175" descr="cruce de los andes 2a.png"/>
          <p:cNvPicPr preferRelativeResize="0"/>
          <p:nvPr/>
        </p:nvPicPr>
        <p:blipFill rotWithShape="1">
          <a:blip r:embed="rId5">
            <a:alphaModFix/>
          </a:blip>
          <a:srcRect r="51786" b="50000"/>
          <a:stretch/>
        </p:blipFill>
        <p:spPr>
          <a:xfrm>
            <a:off x="4443724" y="3639791"/>
            <a:ext cx="4408723" cy="26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6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6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6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3" grpId="0"/>
      <p:bldP spid="1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dirty="0">
                <a:latin typeface="Bree Serif"/>
                <a:ea typeface="Bree Serif"/>
                <a:cs typeface="Bree Serif"/>
                <a:sym typeface="Bree Serif"/>
              </a:rPr>
              <a:t>UN ENCUENTRO HISTÓRICO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570100" y="1846750"/>
            <a:ext cx="2628000" cy="101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b="1" dirty="0">
                <a:latin typeface="Times New Roman"/>
                <a:ea typeface="Times New Roman"/>
                <a:cs typeface="Times New Roman"/>
                <a:sym typeface="Times New Roman"/>
              </a:rPr>
              <a:t>SAN MARTÍN LE </a:t>
            </a:r>
            <a:r>
              <a:rPr lang="es-AR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ENTREGA </a:t>
            </a:r>
            <a:r>
              <a:rPr lang="es-AR" b="1" dirty="0">
                <a:latin typeface="Times New Roman"/>
                <a:ea typeface="Times New Roman"/>
                <a:cs typeface="Times New Roman"/>
                <a:sym typeface="Times New Roman"/>
              </a:rPr>
              <a:t>EL EJERCITO A BOLIVAR PARA QUE CONTINÚE LA CAMPAÑA LIBERTADORA</a:t>
            </a:r>
          </a:p>
        </p:txBody>
      </p:sp>
      <p:pic>
        <p:nvPicPr>
          <p:cNvPr id="182" name="Shape 182" descr="san martin con bolivar.png"/>
          <p:cNvPicPr preferRelativeResize="0"/>
          <p:nvPr/>
        </p:nvPicPr>
        <p:blipFill rotWithShape="1">
          <a:blip r:embed="rId3">
            <a:alphaModFix/>
          </a:blip>
          <a:srcRect r="26562" b="28810"/>
          <a:stretch/>
        </p:blipFill>
        <p:spPr>
          <a:xfrm>
            <a:off x="3198099" y="2721474"/>
            <a:ext cx="5488700" cy="3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dirty="0">
                <a:latin typeface="Bree Serif"/>
                <a:ea typeface="Bree Serif"/>
                <a:cs typeface="Bree Serif"/>
                <a:sym typeface="Bree Serif"/>
              </a:rPr>
              <a:t>SU RETIRO EN EUROPA</a:t>
            </a:r>
          </a:p>
        </p:txBody>
      </p:sp>
      <p:pic>
        <p:nvPicPr>
          <p:cNvPr id="188" name="Shape 188" descr="el final de la histor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25" y="1522075"/>
            <a:ext cx="4589473" cy="261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3740025" y="5419550"/>
            <a:ext cx="4377600" cy="8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113425" y="4342625"/>
            <a:ext cx="40434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b="1" dirty="0">
                <a:latin typeface="Times New Roman"/>
                <a:ea typeface="Times New Roman"/>
                <a:cs typeface="Times New Roman"/>
                <a:sym typeface="Times New Roman"/>
              </a:rPr>
              <a:t>SAN MARTÍN VIAJA A EUROPA, JUNTO A SU HIJA, DONDE PASA SUS ÚLTIMOS AÑOS</a:t>
            </a:r>
          </a:p>
        </p:txBody>
      </p:sp>
      <p:pic>
        <p:nvPicPr>
          <p:cNvPr id="191" name="Shape 191" descr="el retiro en franci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898" y="3529462"/>
            <a:ext cx="4136299" cy="23485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5786446" y="192880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Bodoni MT" pitchFamily="18" charset="0"/>
              </a:rPr>
              <a:t>SE RETIRA CANSADO DE TANTA LUCHA</a:t>
            </a:r>
            <a:endParaRPr lang="es-AR" b="1" dirty="0">
              <a:latin typeface="Bodoni MT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9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dirty="0">
                <a:latin typeface="Bree Serif"/>
                <a:ea typeface="Bree Serif"/>
                <a:cs typeface="Bree Serif"/>
                <a:sym typeface="Bree Serif"/>
              </a:rPr>
              <a:t>EL HÉROE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 descr="el retiro en franc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64389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4696425" y="1695050"/>
            <a:ext cx="3918900" cy="80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AR" b="1" dirty="0">
                <a:latin typeface="Times New Roman"/>
                <a:ea typeface="Times New Roman"/>
                <a:cs typeface="Times New Roman"/>
                <a:sym typeface="Times New Roman"/>
              </a:rPr>
              <a:t>SAN MARTÍN FUE UN HÉROE ARGENTINO</a:t>
            </a:r>
          </a:p>
          <a:p>
            <a:pPr lvl="0" algn="ctr">
              <a:spcBef>
                <a:spcPts val="0"/>
              </a:spcBef>
              <a:buNone/>
            </a:pPr>
            <a:r>
              <a:rPr lang="es-AR" b="1" dirty="0">
                <a:latin typeface="Times New Roman"/>
                <a:ea typeface="Times New Roman"/>
                <a:cs typeface="Times New Roman"/>
                <a:sym typeface="Times New Roman"/>
              </a:rPr>
              <a:t>Y ESTE AÑO SE CUMPLEN LOS 200 AÑOS DE SU GRAN HAZAÑA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715350" y="5257800"/>
            <a:ext cx="7713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AR" sz="2400" dirty="0">
                <a:latin typeface="Permanent Marker"/>
                <a:ea typeface="Permanent Marker"/>
                <a:cs typeface="Permanent Marker"/>
                <a:sym typeface="Permanent Marker"/>
              </a:rPr>
              <a:t>GRACIAS AL PADRE DE LA PATRIA POR TANTA DEDICACIÓN Y SACRIFICIO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9" grpId="0"/>
      <p:bldP spid="2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batalla de san lorenzo FIN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550" y="1835025"/>
            <a:ext cx="7155000" cy="44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42910" y="642918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AR" sz="4400" i="0" u="none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200 AÑOS DE HISTORIA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AR" sz="3600" i="0" u="none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TODO COMIENZA EN YAPEYÚ</a:t>
            </a:r>
          </a:p>
        </p:txBody>
      </p:sp>
      <p:pic>
        <p:nvPicPr>
          <p:cNvPr id="97" name="Shape 97" descr="San martìn en yapeyu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350" y="1417650"/>
            <a:ext cx="2857500" cy="28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714349" y="3786200"/>
            <a:ext cx="34377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SAN MARTÍN NACIÓ EN YAPEYÚ</a:t>
            </a:r>
            <a:r>
              <a:rPr lang="es-A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642910" y="4500571"/>
            <a:ext cx="35718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ERA EL MENOR DE 5 HERMANOS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4524672" y="4261062"/>
            <a:ext cx="3286199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JUGABA EN UN HIGUERÓN QUE HABÍA EN SU CASA</a:t>
            </a:r>
          </a:p>
        </p:txBody>
      </p:sp>
      <p:pic>
        <p:nvPicPr>
          <p:cNvPr id="101" name="Shape 101" descr="niñez de san marti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666" y="1709988"/>
            <a:ext cx="3767134" cy="2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AR" sz="3600" i="0" u="none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 LOS 5 AÑOS VIAJA A ESPAÑA</a:t>
            </a:r>
          </a:p>
        </p:txBody>
      </p:sp>
      <p:pic>
        <p:nvPicPr>
          <p:cNvPr id="107" name="Shape 107" descr="soldado en españa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28374"/>
            <a:ext cx="8229600" cy="426961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500694" y="1428736"/>
            <a:ext cx="342902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LOS 11 AÑOS COMIENZA SU CARRERA MILITAR Y LUCHA POR EL REY DE ESPAÑA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6500826" y="3500437"/>
            <a:ext cx="235745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SUS TRIUNFOS LO LLEVAN A SER CONDECORADO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500825" y="4643451"/>
            <a:ext cx="2214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 RETIRA CON EL GRADO DE TENIENTE CORONEL</a:t>
            </a: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1"/>
      <p:bldP spid="109" grpId="0"/>
      <p:bldP spid="1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AR" sz="3600" i="0" u="none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 VUELTA A NUESTRA TIERRA</a:t>
            </a:r>
          </a:p>
        </p:txBody>
      </p:sp>
      <p:pic>
        <p:nvPicPr>
          <p:cNvPr id="116" name="Shape 116" descr="san martin llega a bs as.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2770" y="1724232"/>
            <a:ext cx="4765800" cy="262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5854500" y="1332050"/>
            <a:ext cx="2571900" cy="85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AR" sz="18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SAN MARTÍN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AR" sz="18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VUELVE A BUENOS AIRES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037160" y="5551907"/>
            <a:ext cx="25719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VIENE CON  IDEAS DE LIBERTADORAS</a:t>
            </a:r>
          </a:p>
        </p:txBody>
      </p:sp>
      <p:pic>
        <p:nvPicPr>
          <p:cNvPr id="119" name="Shape 119" descr="Barco de san martin volviendo a bs a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675" y="2614494"/>
            <a:ext cx="4548545" cy="250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san martin vuelve a buenos aire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7650" y="4372244"/>
            <a:ext cx="3968623" cy="248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AR" sz="4400" i="0" u="none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 </a:t>
            </a:r>
            <a:r>
              <a:rPr lang="es-AR" sz="4400" i="0" u="none" strike="noStrike" cap="none" dirty="0" err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PRIMERa</a:t>
            </a:r>
            <a:r>
              <a:rPr lang="es-AR" sz="4400" i="0" u="none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MISIÓN</a:t>
            </a:r>
          </a:p>
        </p:txBody>
      </p:sp>
      <p:pic>
        <p:nvPicPr>
          <p:cNvPr id="126" name="Shape 126" descr="granaderos a caballo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28652"/>
          <a:stretch/>
        </p:blipFill>
        <p:spPr>
          <a:xfrm>
            <a:off x="333324" y="1417650"/>
            <a:ext cx="3523200" cy="2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2083825" y="5141550"/>
            <a:ext cx="29505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 ENCOMIENDAN LA CREACIÓN DEL REGIMIENTO DE GRANADEROS A CABALLO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856525" y="1417652"/>
            <a:ext cx="2143200" cy="156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EN Bs. As LE RECONOCEN EL GRADO DE TENIENTE CORONEL</a:t>
            </a:r>
          </a:p>
        </p:txBody>
      </p:sp>
      <p:pic>
        <p:nvPicPr>
          <p:cNvPr id="129" name="Shape 129" descr="CREA REGIMIENTO.png"/>
          <p:cNvPicPr preferRelativeResize="0"/>
          <p:nvPr/>
        </p:nvPicPr>
        <p:blipFill rotWithShape="1">
          <a:blip r:embed="rId4">
            <a:alphaModFix/>
          </a:blip>
          <a:srcRect l="15861" t="2950" r="39635"/>
          <a:stretch/>
        </p:blipFill>
        <p:spPr>
          <a:xfrm>
            <a:off x="5745099" y="2069500"/>
            <a:ext cx="2559150" cy="32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7" grpId="0"/>
      <p:bldP spid="1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AR" sz="360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LA HISTORIA DE AMOR, SE FUNDE CON LA HISTORIA OFICIAL</a:t>
            </a:r>
          </a:p>
        </p:txBody>
      </p:sp>
      <p:pic>
        <p:nvPicPr>
          <p:cNvPr id="135" name="Shape 135" descr="san martin con remedio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875" y="1735100"/>
            <a:ext cx="4338724" cy="289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5058750" y="1766975"/>
            <a:ext cx="3548700" cy="9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sz="1800">
                <a:latin typeface="Bree Serif"/>
                <a:ea typeface="Bree Serif"/>
                <a:cs typeface="Bree Serif"/>
                <a:sym typeface="Bree Serif"/>
              </a:rPr>
              <a:t>SAN MARTÍN CONOCE A REMEDIOS EN UNA TERTULIA Y ES AMOR A PRIMERA VISTA</a:t>
            </a:r>
          </a:p>
        </p:txBody>
      </p:sp>
      <p:pic>
        <p:nvPicPr>
          <p:cNvPr id="137" name="Shape 137" descr="Sin título.png"/>
          <p:cNvPicPr preferRelativeResize="0"/>
          <p:nvPr/>
        </p:nvPicPr>
        <p:blipFill rotWithShape="1">
          <a:blip r:embed="rId4">
            <a:alphaModFix/>
          </a:blip>
          <a:srcRect t="16791" r="31945"/>
          <a:stretch/>
        </p:blipFill>
        <p:spPr>
          <a:xfrm>
            <a:off x="5058755" y="3204900"/>
            <a:ext cx="3548620" cy="289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822250" y="4653650"/>
            <a:ext cx="3341400" cy="82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sz="1800">
                <a:latin typeface="Bree Serif"/>
                <a:ea typeface="Bree Serif"/>
                <a:cs typeface="Bree Serif"/>
                <a:sym typeface="Bree Serif"/>
              </a:rPr>
              <a:t>SE CASAN Y TIENEN A SU ÚNICA HIJA MERCEDES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/>
              <a:t>LA LOGIA LAUTARO</a:t>
            </a:r>
          </a:p>
        </p:txBody>
      </p:sp>
      <p:grpSp>
        <p:nvGrpSpPr>
          <p:cNvPr id="144" name="Shape 144"/>
          <p:cNvGrpSpPr/>
          <p:nvPr/>
        </p:nvGrpSpPr>
        <p:grpSpPr>
          <a:xfrm>
            <a:off x="729862" y="1417637"/>
            <a:ext cx="7684265" cy="5135562"/>
            <a:chOff x="729862" y="1535037"/>
            <a:chExt cx="7684265" cy="5135562"/>
          </a:xfrm>
        </p:grpSpPr>
        <p:pic>
          <p:nvPicPr>
            <p:cNvPr id="145" name="Shape 145" descr="otro encuentro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9862" y="1535037"/>
              <a:ext cx="7684265" cy="5135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Shape 146" descr="logia Lautaro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19375" y="2802650"/>
              <a:ext cx="3905250" cy="2600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Shape 147"/>
          <p:cNvSpPr txBox="1"/>
          <p:nvPr/>
        </p:nvSpPr>
        <p:spPr>
          <a:xfrm>
            <a:off x="2886650" y="1504550"/>
            <a:ext cx="3271500" cy="134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sz="1800">
                <a:latin typeface="Bree Serif"/>
                <a:ea typeface="Bree Serif"/>
                <a:cs typeface="Bree Serif"/>
                <a:sym typeface="Bree Serif"/>
              </a:rPr>
              <a:t>SAN MARTÍN JUNTO A UN GRUPO DE HOMBRES PLANIFICAN LA FORMA DE LIBERAR AMÉRICA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3726425" y="4338725"/>
            <a:ext cx="18720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AR" sz="1800">
                <a:latin typeface="Bree Serif"/>
                <a:ea typeface="Bree Serif"/>
                <a:cs typeface="Bree Serif"/>
                <a:sym typeface="Bree Serif"/>
              </a:rPr>
              <a:t>FORMAN LA LOGIA LAUTARO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s-A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BATALLA QUE MARCÓ EL CAMINO</a:t>
            </a:r>
          </a:p>
        </p:txBody>
      </p:sp>
      <p:pic>
        <p:nvPicPr>
          <p:cNvPr id="154" name="Shape 154" descr="batalla de san lorenzo FINAL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4271" y="1600200"/>
            <a:ext cx="663545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4714876" y="2500306"/>
            <a:ext cx="3071833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PRINCIPIOS DE 1813 EL REGIMIENTO DE GRANADEROS A CABALLO TIENE SU PRIMER BATALLA EN SAN LORENZO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643437" y="4857760"/>
            <a:ext cx="307183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 TRIUNFO MARCÓ EL COMIENZO DE LA ESTRATÉGIA SAN MARTINIANA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sz="3600" dirty="0">
                <a:latin typeface="Permanent Marker"/>
                <a:ea typeface="Permanent Marker"/>
                <a:cs typeface="Permanent Marker"/>
                <a:sym typeface="Permanent Marker"/>
              </a:rPr>
              <a:t>NO TODAS FUERON VICTORIAS</a:t>
            </a:r>
          </a:p>
        </p:txBody>
      </p:sp>
      <p:pic>
        <p:nvPicPr>
          <p:cNvPr id="162" name="Shape 162" descr="cancha rayad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95174"/>
            <a:ext cx="4951048" cy="280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5685850" y="1574550"/>
            <a:ext cx="3000900" cy="13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sz="1800" dirty="0">
                <a:latin typeface="Bree Serif"/>
                <a:ea typeface="Bree Serif"/>
                <a:cs typeface="Bree Serif"/>
                <a:sym typeface="Bree Serif"/>
              </a:rPr>
              <a:t>EN CANCHA RAYADA LOS REALISTAS SORPRENDEN A SAN MARTÍN Y SUS TROPAS POR LA NOCHE</a:t>
            </a:r>
          </a:p>
        </p:txBody>
      </p:sp>
      <p:pic>
        <p:nvPicPr>
          <p:cNvPr id="164" name="Shape 164" descr="DERROTA DE CANCHA RAYAD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8675" y="3588850"/>
            <a:ext cx="4195099" cy="245194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314900" y="4671150"/>
            <a:ext cx="3376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sz="1800" dirty="0">
                <a:latin typeface="Bree Serif"/>
                <a:ea typeface="Bree Serif"/>
                <a:cs typeface="Bree Serif"/>
                <a:sym typeface="Bree Serif"/>
              </a:rPr>
              <a:t>FUE UNA DURA DERROTA, PERO ESO NO LOS DETUVO.</a:t>
            </a:r>
          </a:p>
          <a:p>
            <a:pPr lvl="0">
              <a:spcBef>
                <a:spcPts val="0"/>
              </a:spcBef>
              <a:buNone/>
            </a:pPr>
            <a:r>
              <a:rPr lang="es-AR" sz="1800" dirty="0">
                <a:latin typeface="Bree Serif"/>
                <a:ea typeface="Bree Serif"/>
                <a:cs typeface="Bree Serif"/>
                <a:sym typeface="Bree Serif"/>
              </a:rPr>
              <a:t>SUS IDEALES ERAN CLAROS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3" grpId="0"/>
      <p:bldP spid="16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374</Words>
  <PresentationFormat>Presentación en pantalla (4:3)</PresentationFormat>
  <Paragraphs>46</Paragraphs>
  <Slides>14</Slides>
  <Notes>14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Permanent Marker</vt:lpstr>
      <vt:lpstr>Calibri</vt:lpstr>
      <vt:lpstr>Bree Serif</vt:lpstr>
      <vt:lpstr>Times New Roman</vt:lpstr>
      <vt:lpstr>Bodoni MT</vt:lpstr>
      <vt:lpstr>Tema de Office</vt:lpstr>
      <vt:lpstr>INFORMÁTICA 2017</vt:lpstr>
      <vt:lpstr>TODO COMIENZA EN YAPEYÚ</vt:lpstr>
      <vt:lpstr>A LOS 5 AÑOS VIAJA A ESPAÑA</vt:lpstr>
      <vt:lpstr>DE VUELTA A NUESTRA TIERRA</vt:lpstr>
      <vt:lpstr>SU PRIMERa MISIÓN</vt:lpstr>
      <vt:lpstr>LA HISTORIA DE AMOR, SE FUNDE CON LA HISTORIA OFICIAL</vt:lpstr>
      <vt:lpstr>LA LOGIA LAUTARO</vt:lpstr>
      <vt:lpstr>LA BATALLA QUE MARCÓ EL CAMINO</vt:lpstr>
      <vt:lpstr>NO TODAS FUERON VICTORIAS</vt:lpstr>
      <vt:lpstr>LA GRAN HAZAÑA LIBERTADORA</vt:lpstr>
      <vt:lpstr>UN ENCUENTRO HISTÓRICO</vt:lpstr>
      <vt:lpstr>SU RETIRO EN EUROPA</vt:lpstr>
      <vt:lpstr>EL HÉROE</vt:lpstr>
      <vt:lpstr>200 AÑOS DE HISTORIA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INFORMÁTICA 2017</dc:title>
  <cp:lastModifiedBy>Karulin</cp:lastModifiedBy>
  <cp:revision>7</cp:revision>
  <dcterms:modified xsi:type="dcterms:W3CDTF">2017-08-17T03:07:11Z</dcterms:modified>
</cp:coreProperties>
</file>